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4" r:id="rId7"/>
    <p:sldId id="263" r:id="rId8"/>
    <p:sldId id="265" r:id="rId9"/>
    <p:sldId id="266" r:id="rId10"/>
    <p:sldId id="267" r:id="rId11"/>
    <p:sldId id="269" r:id="rId1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EF04846-729F-45AD-976A-4F28145A4445}">
          <p14:sldIdLst>
            <p14:sldId id="256"/>
            <p14:sldId id="257"/>
            <p14:sldId id="258"/>
            <p14:sldId id="261"/>
            <p14:sldId id="262"/>
            <p14:sldId id="264"/>
            <p14:sldId id="263"/>
            <p14:sldId id="265"/>
            <p14:sldId id="266"/>
            <p14:sldId id="267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>
        <p:scale>
          <a:sx n="88" d="100"/>
          <a:sy n="88" d="100"/>
        </p:scale>
        <p:origin x="-1428" y="21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4664" y="395536"/>
            <a:ext cx="5976664" cy="7776864"/>
          </a:xfrm>
        </p:spPr>
        <p:txBody>
          <a:bodyPr>
            <a:normAutofit fontScale="40000" lnSpcReduction="20000"/>
          </a:bodyPr>
          <a:lstStyle/>
          <a:p>
            <a:endParaRPr lang="ru-RU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ОТДЫХАЕМ ВМЕСТЕ С ДЕТЬМИ</a:t>
            </a: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ru-RU" sz="25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5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летнем отдыхе детей</a:t>
            </a:r>
            <a:r>
              <a:rPr lang="ru-RU" sz="25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 не только время путешествий, но и наиболее благоприятная пора для отдыха, закаливания и оздоровления детей. Поэтому очень важно, чтобы родители с наибольшей пользой распорядились этим драгоценным временем. Вместе с тем возникает немало вопросов, как это лучше сделать. И здесь, как нам кажется, в известной мере вам могут пригодиться наши советы.</a:t>
            </a:r>
          </a:p>
          <a:p>
            <a:pPr>
              <a:lnSpc>
                <a:spcPct val="170000"/>
              </a:lnSpc>
            </a:pP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5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путешествиях с детьми</a:t>
            </a:r>
            <a:endParaRPr lang="ru-RU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Ехать 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не ехать с ребёнком на юг? - вопрос встаёт перед родителями довольно часто.  Что можно посоветовать по этому поводу? Если вы живёте в средней полосе и если речь идёт о грудном ребёнке, то вряд ли стоит отправляться с ним в продолжительную поездку. Поэтому самое лучшее – вывезти его на дачу. Точно так же нужно поступить и в тех случаях, если вашей дочери или сыну не исполнилось ещё трёх лет. Чем меньше ребёнок, </a:t>
            </a:r>
          </a:p>
          <a:p>
            <a:pPr algn="just">
              <a:lnSpc>
                <a:spcPct val="170000"/>
              </a:lnSpc>
            </a:pP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 тяжелее он приспосабливается </a:t>
            </a:r>
          </a:p>
          <a:p>
            <a:pPr algn="just">
              <a:lnSpc>
                <a:spcPct val="170000"/>
              </a:lnSpc>
            </a:pP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изменениям обстановки и климата.</a:t>
            </a:r>
          </a:p>
          <a:p>
            <a:pPr algn="just">
              <a:lnSpc>
                <a:spcPct val="170000"/>
              </a:lnSpc>
            </a:pP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этих благодатных местах в </a:t>
            </a:r>
          </a:p>
          <a:p>
            <a:pPr algn="just">
              <a:lnSpc>
                <a:spcPct val="170000"/>
              </a:lnSpc>
            </a:pP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дни малыши становятся </a:t>
            </a:r>
          </a:p>
          <a:p>
            <a:pPr algn="just">
              <a:lnSpc>
                <a:spcPct val="170000"/>
              </a:lnSpc>
            </a:pP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капризными, у них пропадает </a:t>
            </a:r>
          </a:p>
          <a:p>
            <a:pPr algn="just">
              <a:lnSpc>
                <a:spcPct val="170000"/>
              </a:lnSpc>
            </a:pP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аппетит, появляются нарушения </a:t>
            </a:r>
          </a:p>
          <a:p>
            <a:pPr algn="just">
              <a:lnSpc>
                <a:spcPct val="170000"/>
              </a:lnSpc>
            </a:pP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пищеварения и сна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301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322" y="395536"/>
            <a:ext cx="6264696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ЧЕМ ЗАНЯТЬ РЕБЕНКА ЛЕТОМ?</a:t>
            </a:r>
          </a:p>
          <a:p>
            <a:pPr lvl="0" algn="just"/>
            <a:r>
              <a:rPr lang="ru-RU" sz="1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Наступило лето. Чем занять ребёнка, когда у него и у Вас появилось так много свободного времени? Как заинтересовать любознательного малыша непривычной игрой? Как играть не только с интересом, но и с пользой, не используя при этом сложных и дорогостоящих игрушек? 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 Предлагаем Вашему вниманию игры-</a:t>
            </a:r>
            <a:r>
              <a:rPr lang="ru-RU" sz="14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эксперементирования</a:t>
            </a:r>
            <a:r>
              <a:rPr lang="ru-RU" sz="1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которые Вы сможете играть со своими детьми во дворе, на дачном участке, на берегу реки, на пляже…</a:t>
            </a: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Игры и упражнения:</a:t>
            </a:r>
          </a:p>
          <a:p>
            <a:pPr lvl="0" algn="just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Лейка.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Можно купить готовую или сделать ее из пластмассовой бутылки, проткнув в крышке несколько дырочек. Ребенок может поливать растения, мочить песок для куличиков, рисовать узоры водой на сухом асфальте и даже обливаться, если на улице очень жарко.</a:t>
            </a:r>
          </a:p>
          <a:p>
            <a:pPr lvl="0"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Мыльные пузыри.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Ребенок может надувать мыльные пузыри, ловить их и просто смотреть, как они летят, подхваченные ветерком.</a:t>
            </a:r>
          </a:p>
          <a:p>
            <a:pPr lvl="0"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Рисунки на асфальте цветными мелками.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процессе игры можно научить ребенка читать и считать. Если дорожка, на которой рисует ребенок, выложена из кирпичей, можно предложить ребенку закрашивать кирпичики разными цветами.</a:t>
            </a:r>
          </a:p>
          <a:p>
            <a:pPr lvl="0"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Мяч.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Можно поиграть в футбол, прыгать через мяч, бросать в кольцо, "кто дальше", "кто выше". Игры можно усложнять, попросив ребенка подбросить вверх мяч и поймать его двумя руками, одной рукой, отбить (не ловить). Можно играть в игру "съедобное - несъедобное". Съедобное - ловим, несъедобное - отбиваем.</a:t>
            </a:r>
          </a:p>
          <a:p>
            <a:pPr lvl="0"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Кормим птиц.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Дайте ребенку хлеб, пусть отщипывает понемногу и бросает голубям, или пшено, или семечки, и бросает их понемногу, то левой, то правой рукой. Это занятие развивает мелкую моторику ребенка. Кормление птиц прививает нежность и заботу, учит любить природу. Еще это интересно и познавательно - ведь ребенок сможет наблюдать поведение птиц в непосредственной близи: одни смелые, шустрые, другие - пугливые.</a:t>
            </a:r>
          </a:p>
          <a:p>
            <a:pPr lvl="0"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02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4664" y="539552"/>
            <a:ext cx="6149280" cy="8063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на природе. Краски вокруг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нас.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 отдыхаете на даче или живете в своем доме, вынесите на улицу мольберт, бумагу, гуашь, воду в банке, и пусть ребенок рисует все, что видит вокруг: небо, яблоню, куст смородины. Пусть старается передавать не форму, а цвет</a:t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Обруч.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Обруч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хорошо подходит для летних прогулок. Его можно крутить на талии, шее, руках и ногах. Через него можно прыгать, как через скакалку, обруч можно подбрасывать, катать, прыгать через него, использовать в различных играх</a:t>
            </a:r>
          </a:p>
          <a:p>
            <a:pPr lvl="0"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Прыгалки.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Прыжки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скакалку не только забава, это еще полезное гимнастическое упражнение. Длину скакалки нужно регулировать под ребенка. Для прыжков, где скакалку крутят взрослые, а ребенок прыгает, прыгалку нужно брать длинную.</a:t>
            </a:r>
          </a:p>
          <a:p>
            <a:pPr lvl="0"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Собираем сокровища.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могут быть камешки, листики, палочки, шишечки, цветочки, семена растений. Собирая эти сокровища, детально рассказывайте малышу о каждой находке, сочиняйте сказки. Дома этот "клад" можно использовать для творчества.</a:t>
            </a:r>
          </a:p>
          <a:p>
            <a:pPr lvl="0"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Наблюдаем за машинами.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Выйдя из дома, не обязательно спешить куда-то. Оглянитесь вокруг. вы видите проезжающие мимо машины - ну и отлично. Это хороший повод поговорить о цвете машины, обсуждать их скорость, сравнивать размеры, придумывать истории.</a:t>
            </a:r>
          </a:p>
          <a:p>
            <a:pPr lvl="0"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Рассматриваем травку, листья, деревья.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Расскажите малышу, что деревьев много, а листики у всех разные. Покажите. Сравнивайте их по размеру, цвету. Учите бережному отношению к окружающей среде.</a:t>
            </a:r>
          </a:p>
          <a:p>
            <a:pPr lvl="0"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за облаками.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Увидели на небе облака - понаблюдайте за ними, как они плывут, на что похожи.</a:t>
            </a:r>
          </a:p>
          <a:p>
            <a:pPr lvl="0"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в песочнице.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Пересыпайте песок, делайте куличики. Это идеальное место для изучения понятий много-мало, тяжелый-легкий, жидкий-твердый. игра с пеком не только укрепляет пальчики ребенка, но и развивает мелкую моторику.</a:t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154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664" y="467544"/>
            <a:ext cx="6172200" cy="79208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хорошо, но в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меру</a:t>
            </a: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Летом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максимальное время должны проводить на воздухе. Это касается и самых маленьких – грудных детей. Однако если более старшим дошкольникам разрешается понемногу загорать, то малышам прямые солнечные лучи могут причинить вред. Самая большая опасность – перегрев организма, солнечные ожоги, солнечный удар, поскольку маленький ребёнок обладает менее совершенной терморегуляцией и кожа его очень нежна. 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трёх лет световоздушные ванны можно проводить под навесом или в тени деревьев. При этом нужно соблюдать принцип постепенного обнажения тела ребёнка. Сначала от одежды освобождаются руки и ноги, а затем остальные части тела. Уже с 1,5 летнего возраста световоздушные ванны ребёнок может принимать в одних трусиках. Продолжительность первой такой ванны – 5 минут, затем время постепенно увеличивается до 30-40 минут. Световоздушные ванны особенно рекомендованы детям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ослабленным организмом. Лучшее время проведения –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до 12 часов, на юге – с 8 до 10 часов. Каждую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световоздушную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ванну лучше всего заканчивать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водной процедурой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недельного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световоздушных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ванн могут начать принимать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солнечные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ванны. Загорать ребёнок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лёжа, а ещё лучше во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движении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Солнечные ванны в сочетании со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световоздушными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ваннами, а также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водными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процедурами оказывают прекрасное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укрепляющее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действие. Дети становятся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устойчивее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гриппоподобным заболеваниям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нежели те ребята, которые мало загорали.</a:t>
            </a:r>
          </a:p>
          <a:p>
            <a:pPr marL="0" indent="0" algn="just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5651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323529"/>
            <a:ext cx="6172200" cy="78446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Осторожно: тепловой и солнечный удар!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Специалисты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делают больших различий между этими состояниями. И это понятно. В основе как теплового, так и солнечного удара лежит перегревание организма. Причиной теплового удара является затруднение теплоотдачи с поверхности тела. Часто это связано с длительным пребыванием в жаркой, влажной атмосфере. При солнечном ударе возникает нарушение кровообращения в головном мозге. Обычно это бывает, когда ребёнок ходит на солнце с непокрытой головой. 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меньше возраст ребёнка, тем он чувствительнее к действию жары и солнечных лучей. Поэтому перегрев организма у маленького ребёнка иногда может уже случиться во время приёма световоздушных ванн. 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лёгком солнечном или тепловом ударе симптомы в основном однотипны. Это – головокружение, слабость, головная боль. У малышей часто отмечается расстройство кишечника. В тяжёлых случаях могут появиться судороги, рвота, потеря сознания. Во всех таких ситуациях нужно срочно вызвать врача, а до его прихода перенести ребёнка в тень, смочит голову и грудь холодной водой, не переносицу положить холодный компресс, приподнять голову. Дайте ребёнку попить и успокойте его. 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Купание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прекрасное закаливающее средство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Купаться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открытых водоёмах можно начиная с двух лет. Место для купания должно быть неглубоким, ровным, с медленным течением. Прежде чем дать ребёнку возможность самостоятельно войти в воду, необходимо убедиться в том, что в данном месте нет ям, глубокой тины, коряг, острых камней. В воде вместе с ребёнком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находиться взрослый. 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купании необходимо соблюдать правила: 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Не разрешается купаться натощак и раньше чем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1-1,5 часа после еды 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 воде дети должны находиться в движении 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 появлении озноба немедленно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выйти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воды</a:t>
            </a:r>
          </a:p>
          <a:p>
            <a:pPr marL="0" indent="0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98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4664" y="251520"/>
            <a:ext cx="6192688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ЧЕМ ЗАНЯТЬ РЕБЕНКА ЛЕТОМ?</a:t>
            </a:r>
          </a:p>
          <a:p>
            <a:pPr algn="just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Наступило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лето. Чем занять ребёнка, когда у него и у Вас появилось так много свободного времени? Как заинтересовать любознательного малыша непривычной игрой? Как играть не только с интересом, но и с пользой, не используя при этом сложных и дорогостоящих игрушек?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 Предлагаем Вашему вниманию игры-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эксперементирования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которые Вы сможете играть со своими детьми во дворе, на дачном участке, на берегу реки, на пляже…</a:t>
            </a:r>
          </a:p>
          <a:p>
            <a:pPr algn="just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упражнения:</a:t>
            </a:r>
          </a:p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Лейка.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Можно купить готовую или сделать ее из пластмассовой бутылки, проткнув в крышке несколько дырочек. Ребенок может поливать растения, мочить песок для куличиков, рисовать узоры водой на сухом асфальте и даже обливаться, если на улице очень жарко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Мыльные пузыри.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Ребенок может надувать мыльные пузыри, ловить их и просто смотреть, как они летят, подхваченные ветерком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Рисунки на асфальте цветными мелками.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процессе игры можно научить ребенка читать и считать. Если дорожка, на которой рисует ребенок, выложена из кирпичей, можно предложить ребенку закрашивать кирпичики разными цветами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Мяч.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Можно поиграть в футбол, прыгать через мяч, бросать в кольцо, "кто дальше", "кто выше". Игры можно усложнять, попросив ребенка подбросить вверх мяч и поймать его двумя руками, одной рукой, отбить (не ловить). Можно играть в игру "съедобное - несъедобное". Съедобное - ловим, несъедобное - отбиваем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Кормим птиц.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Дайте ребенку хлеб, пусть отщипывает понемногу и бросает голубям, или пшено, или семечки, и бросает их понемногу, то левой, то правой рукой. Это занятие развивает мелкую моторику ребенка. Кормление птиц прививает нежность и заботу, учит любить природу. Еще это интересно и познавательно - ведь ребенок сможет наблюдать поведение птиц в непосредственной близи: одни смелые, шустрые, другие - пугливые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51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4663" y="395536"/>
            <a:ext cx="6293363" cy="8063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на природе. Краски вокруг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нас.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 отдыхаете на даче или живете в своем доме, вынесите на улицу мольберт, бумагу, гуашь, воду в банке, и пусть ребенок рисует все, что видит вокруг: небо, яблоню, куст смородины. Пусть старается передавать не форму, а цвет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Обруч.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Обруч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подходит для летних прогулок. Его можно крутить на талии, шее, руках и ногах. Через него можно прыгать, как через скакалку, обруч можно подбрасывать, катать, прыгать через него, использовать в различных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играх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Прыгалки.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Прыжки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скакалку не только забава, это еще полезное гимнастическое упражнение. Длину скакалки нужно регулировать под ребенка. Для прыжков, где скакалку крутят взрослые, а ребенок прыгает, прыгалку нужно брать длинную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Собираем сокровища.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могут быть камешки, листики, палочки, шишечки, цветочки, семена растений. Собирая эти сокровища, детально рассказывайте малышу о каждой находке, сочиняйте сказки. Дома этот "клад" можно использовать для творчества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Наблюдаем за машинами.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Выйдя из дома, не обязательно спешить куда-то. Оглянитесь вокруг. вы видите проезжающие мимо машины - ну и отлично. Это хороший повод поговорить о цвете машины, обсуждать их скорость, сравнивать размеры, придумывать истории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Рассматриваем травку, листья, деревья.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Расскажите малышу, что деревьев много, а листики у всех разные. Покажите. Сравнивайте их по размеру, цвету. Учите бережному отношению к окружающей среде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за облаками.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Увидели на небе облака - понаблюдайте за ними, как они плывут, на что похожи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в песочнице.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Пересыпайте песок, делайте куличики. Это идеальное место для изучения понятий много-мало, тяжелый-легкий, жидкий-твердый. игра с пеком не только укрепляет пальчики ребенка, но и развивает мелкую моторику.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22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6672" y="179512"/>
            <a:ext cx="604867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земле палочкой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земле палочкой животных или людей, придумываем к ним сказку. рисуя, изучаем геометрические фигуры, буквы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Сосчитай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прогулке можно заняться математикой. считайте камешки, палочки, совочки, ведерки, формочки и т.д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 животное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Изображайте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малышом "кто как ходит". во время изображения косолапого мишки, скачущего зайца или летающего воробья имитируйте их звуки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Прогулки под дождем.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ребенок здоров, гулять с ним нужно в любую погоду, даже если на улице идет дождь. наденьте резиновые сапоги, непромокаемый плащ, возьмите зонт - и скорее на улицу. гуляя, можно слушать дождь, как он стучит по зонту, по листве, по дорожкам, лужам, смотреть как капли подпрыгивают, пускают круги на воде. Можно вспоминать стихи-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заклички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 дожде и солнце, поговорки о лете. Можно бросать в лужи камешки, палочки, листья и наблюдать за брызгами: какие тонут, а какие - нет. Пусть впечатления, полученные на прогулке, послужат вам опорой для импровизированных занятий по развитию речи, как подскажет вам ваша наблюдательность и фантазия. Разговаривайте больше с малышом, ведь в процессе общения формируется его мироздание. Игры на прогулке не только полезны для здоровья, но и помогают ребенку узнавать что-то новое, сочинять, думать.</a:t>
            </a:r>
          </a:p>
        </p:txBody>
      </p:sp>
      <p:pic>
        <p:nvPicPr>
          <p:cNvPr id="2050" name="Picture 2" descr="F:\зиния\Desktop\фоны для презентаций\clip_image002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931" y="5940152"/>
            <a:ext cx="3888432" cy="289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292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394" y="179512"/>
            <a:ext cx="648072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«ТАЛАНТЫ ДЕТЕЙ – НА КОНЧИКАХ ИХ ПАЛЬЦЕВ»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педагогов всегда волновал вопрос, как обеспечить полноценное развитие ребенка в дошкольном возрасте? Как подготовить его к школе? Сегодня мы с вами рассмотрим один из аспектов этой проблемы – развитие мелкой моторики и координации движений пальцев рук.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Известно, что уровень развития ребенка находится в прямой зависимости от степени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тонких движений пальцев рук. Это подтверждают и высказывания известных людей. Так великий педагог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В.А.Сухомлинский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говорил: «Истоки способностей и дарований детей – на кончиках их пальцев», а ярчайший философ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И.Кант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утверждал, что «рука – это вышедший наружу мозг человека». Действительно, исследования современных физиологов доказывают, что имеется тесная связь больших полушарий мозга с нервными окончаниями, заложенными в кистях и подушечках пальцев рук, поэтому утомление мышц рук вызывает торможение центральной нервной системы и наоборот. Т.е., развитие детей происходит под влиянием кинетических импульсов от рук, точнее – от пальцев, поэтому, ребенок, имеющий высокий уровень развития мелкой моторики, умеет логически рассуждать, у него достаточно развиты память, внимание, связная речь. Как часто приходится слышать от учителей: «Интеллект первоклассников развит хорошо. Понимают причинно-следственные связи, разбираются в азах грамоты и математики, немало знают об окружающем их мире. Вот только речь и рука плохо развиты. Пишут медленно, неуверенно, не видят строки, не соблюдают интервал между буквами и т.п.». Развитый мозг и неразвитая рука, а, следовательно, и речь – вполне закономерное, при современном образе жизни, явление. Но это не должно ввергать педагогов и вас, родителей, в панику. Слабую руку дошкольника можно и необходимо развивать, выполняя при этом основное правило – работа по развитию мелкой моторики рук должна проводиться систематически, только тогда будет достигнут наибольший эффект.</a:t>
            </a:r>
          </a:p>
        </p:txBody>
      </p:sp>
    </p:spTree>
    <p:extLst>
      <p:ext uri="{BB962C8B-B14F-4D97-AF65-F5344CB8AC3E}">
        <p14:creationId xmlns:p14="http://schemas.microsoft.com/office/powerpoint/2010/main" val="307596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7003" y="179512"/>
            <a:ext cx="648072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организации работы по укреплению мышц рук, развитию ловкости и координации движений используют различные приемы и методы. Можно влиять на рецепторы кистей рук и пальцев, механически раздражая их, вызывая ощущение тепла, с помощью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массажа: </a:t>
            </a:r>
          </a:p>
          <a:p>
            <a:pPr marL="285750" indent="-285750" algn="just">
              <a:buBlip>
                <a:blip r:embed="rId3"/>
              </a:buBlip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Массаж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пальцев, начиная с большого и до мизинца. Растирают подушечку пальца, медленно опускаясь к его основанию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 algn="just">
              <a:buBlip>
                <a:blip r:embed="rId3"/>
              </a:buBlip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Массаж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ладонных поверхностей металлическими или стеклянными шариками или камешками, грецкими орехами: прокат между ладонями, между пальцами, удерживание между пальцами.</a:t>
            </a:r>
          </a:p>
          <a:p>
            <a:pPr marL="285750" lvl="0" indent="-285750" algn="just">
              <a:buBlip>
                <a:blip r:embed="rId3"/>
              </a:buBlip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Массаж шестигранными карандашами. Грани легко укалывают ладони и активизируют нервные окончания, снимая напряжение и усталость. Детей учат пропускать карандаш между пальцами, удерживать в определенном положении в правой и левой руке.</a:t>
            </a:r>
          </a:p>
          <a:p>
            <a:pPr marL="285750" lvl="0" indent="-285750" algn="just">
              <a:buBlip>
                <a:blip r:embed="rId3"/>
              </a:buBlip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Массаж «четками». Перебирание бус развивает мелкую моторику и успокаивает нервную систему.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массажа, для развития моторики используют различные пальчиковые игры. Их можно условно разделить на группы: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Blip>
                <a:blip r:embed="rId3"/>
              </a:buBlip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в сочетании с самомассажем кистей и пальцев рук («Помоем руки», «Погреем руки», «Гуси щиплют травку», «Надеваем перчатки» и т.п.).</a:t>
            </a:r>
          </a:p>
          <a:p>
            <a:pPr marL="285750" lvl="0" indent="-285750" algn="just">
              <a:buBlip>
                <a:blip r:embed="rId3"/>
              </a:buBlip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Игры-манипуляции («Сорока», «Пальчик-мальчик, где ты был?», «Этот пальчик – дедушка» и т.п.).</a:t>
            </a:r>
          </a:p>
          <a:p>
            <a:pPr marL="285750" lvl="0" indent="-285750" algn="just">
              <a:buBlip>
                <a:blip r:embed="rId3"/>
              </a:buBlip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Сюжетные пальчиковые игры («Пальчики здороваются», «Очки», «Стул», «Колокольчик», «Зайчик», «Утка» и т.п.).</a:t>
            </a:r>
          </a:p>
          <a:p>
            <a:pPr marL="285750" lvl="0" indent="-285750" algn="just">
              <a:buBlip>
                <a:blip r:embed="rId3"/>
              </a:buBlip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в руке («Теремок», «Апельсин», «Как у бабушки Наташи» и т.п.)</a:t>
            </a:r>
          </a:p>
          <a:p>
            <a:pPr marL="285750" lvl="0" indent="-285750" algn="just">
              <a:buBlip>
                <a:blip r:embed="rId3"/>
              </a:buBlip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упражнения («гимнастика мозга», «Колечко», «Кулак – ребро – ладонь», «Ухо – нос», «Симметричные рисунки», «Горизонтальные восьмерки»).</a:t>
            </a:r>
          </a:p>
        </p:txBody>
      </p:sp>
    </p:spTree>
    <p:extLst>
      <p:ext uri="{BB962C8B-B14F-4D97-AF65-F5344CB8AC3E}">
        <p14:creationId xmlns:p14="http://schemas.microsoft.com/office/powerpoint/2010/main" val="388626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7003" y="179512"/>
            <a:ext cx="64807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7003" y="548844"/>
            <a:ext cx="648072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массажа и пальчиковых игр для развития мышц рук и координации их движений используют упражнения с различными материалами и мелкими предметами:</a:t>
            </a:r>
          </a:p>
          <a:p>
            <a:pPr marL="285750" lvl="0" indent="-285750">
              <a:buBlip>
                <a:blip r:embed="rId3"/>
              </a:buBlip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из счетных палочек;</a:t>
            </a:r>
          </a:p>
          <a:p>
            <a:pPr marL="285750" lvl="0" indent="-285750">
              <a:buBlip>
                <a:blip r:embed="rId3"/>
              </a:buBlip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 из пластилина, соленого теста, теплого воска;</a:t>
            </a:r>
          </a:p>
          <a:p>
            <a:pPr marL="285750" lvl="0" indent="-285750">
              <a:buBlip>
                <a:blip r:embed="rId3"/>
              </a:buBlip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обрывание бумаги разной плотности фактуры;</a:t>
            </a:r>
          </a:p>
          <a:p>
            <a:pPr marL="285750" lvl="0" indent="-285750">
              <a:buBlip>
                <a:blip r:embed="rId3"/>
              </a:buBlip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сминание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разглаживание ладонью и пальцами листа бумаги;</a:t>
            </a:r>
          </a:p>
          <a:p>
            <a:pPr marL="285750" lvl="0" indent="-285750">
              <a:buBlip>
                <a:blip r:embed="rId3"/>
              </a:buBlip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оригами;</a:t>
            </a:r>
          </a:p>
          <a:p>
            <a:pPr marL="285750" lvl="0" indent="-285750">
              <a:buBlip>
                <a:blip r:embed="rId3"/>
              </a:buBlip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из природного материала;</a:t>
            </a:r>
          </a:p>
          <a:p>
            <a:pPr marL="285750" lvl="0" indent="-285750">
              <a:buBlip>
                <a:blip r:embed="rId3"/>
              </a:buBlip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выкладывание из камешков, круп, косточек, ягод, плодов и семян различных изображений;</a:t>
            </a:r>
          </a:p>
          <a:p>
            <a:pPr marL="285750" lvl="0" indent="-285750">
              <a:buBlip>
                <a:blip r:embed="rId3"/>
              </a:buBlip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завязывание бантов и узлов;</a:t>
            </a:r>
          </a:p>
          <a:p>
            <a:pPr marL="285750" lvl="0" indent="-285750">
              <a:buBlip>
                <a:blip r:embed="rId3"/>
              </a:buBlip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клубочками ниток;</a:t>
            </a:r>
          </a:p>
          <a:p>
            <a:pPr marL="285750" lvl="0" indent="-285750">
              <a:buBlip>
                <a:blip r:embed="rId3"/>
              </a:buBlip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любыми видами мозаик и конструкторов и т.п.</a:t>
            </a: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и упражнения развивают представления детей о возможностях своего организма, улучшают память, внимание, мышление, устраняют психическую напряженность, благотворно влияют на мозг и нервную систему. Главное – учитывать индивидуальные особенности ребенка, его возраст, настроение, желание, возможности. Не надо вкладывать в еще неумелую и слабую руку ребенка карандаш и мучить его работой над прописями. Первые неудачи вызовут только разочарование и раздражение. Нужно позаботиться о том, чтобы деятельность ребенка была успешной и приносила ему только положительные эмоции и тогда вместе с развитием мелкой моторики рук, будут развиваться мышление и речь, а, следовательно, отпадут проблемы в обучении не только в первом классе, но и в дальнейшем.</a:t>
            </a:r>
          </a:p>
        </p:txBody>
      </p:sp>
    </p:spTree>
    <p:extLst>
      <p:ext uri="{BB962C8B-B14F-4D97-AF65-F5344CB8AC3E}">
        <p14:creationId xmlns:p14="http://schemas.microsoft.com/office/powerpoint/2010/main" val="94311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1129</Words>
  <Application>Microsoft Office PowerPoint</Application>
  <PresentationFormat>Экран (4:3)</PresentationFormat>
  <Paragraphs>107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2015-06-11T07:03:19Z</dcterms:created>
  <dcterms:modified xsi:type="dcterms:W3CDTF">2015-07-08T11:22:20Z</dcterms:modified>
</cp:coreProperties>
</file>